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Relationship Id="rId16" Type="http://schemas.openxmlformats.org/officeDocument/2006/relationships/image" Target="../media/image247.png"/><Relationship Id="rId17" Type="http://schemas.openxmlformats.org/officeDocument/2006/relationships/image" Target="../media/image248.png"/><Relationship Id="rId18" Type="http://schemas.openxmlformats.org/officeDocument/2006/relationships/image" Target="../media/image249.png"/><Relationship Id="rId19" Type="http://schemas.openxmlformats.org/officeDocument/2006/relationships/image" Target="../media/image25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20" Type="http://schemas.openxmlformats.org/officeDocument/2006/relationships/image" Target="../media/image269.png"/><Relationship Id="rId21" Type="http://schemas.openxmlformats.org/officeDocument/2006/relationships/image" Target="../media/image270.png"/><Relationship Id="rId22" Type="http://schemas.openxmlformats.org/officeDocument/2006/relationships/image" Target="../media/image271.png"/><Relationship Id="rId23" Type="http://schemas.openxmlformats.org/officeDocument/2006/relationships/image" Target="../media/image272.png"/><Relationship Id="rId24" Type="http://schemas.openxmlformats.org/officeDocument/2006/relationships/image" Target="../media/image27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Relationship Id="rId17" Type="http://schemas.openxmlformats.org/officeDocument/2006/relationships/image" Target="../media/image289.png"/><Relationship Id="rId18" Type="http://schemas.openxmlformats.org/officeDocument/2006/relationships/image" Target="../media/image290.png"/><Relationship Id="rId19" Type="http://schemas.openxmlformats.org/officeDocument/2006/relationships/image" Target="../media/image29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Relationship Id="rId14" Type="http://schemas.openxmlformats.org/officeDocument/2006/relationships/image" Target="../media/image318.png"/><Relationship Id="rId15" Type="http://schemas.openxmlformats.org/officeDocument/2006/relationships/image" Target="../media/image31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Relationship Id="rId14" Type="http://schemas.openxmlformats.org/officeDocument/2006/relationships/image" Target="../media/image332.png"/><Relationship Id="rId15" Type="http://schemas.openxmlformats.org/officeDocument/2006/relationships/image" Target="../media/image3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Relationship Id="rId9" Type="http://schemas.openxmlformats.org/officeDocument/2006/relationships/image" Target="../media/image355.png"/><Relationship Id="rId10" Type="http://schemas.openxmlformats.org/officeDocument/2006/relationships/image" Target="../media/image356.png"/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36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Relationship Id="rId13" Type="http://schemas.openxmlformats.org/officeDocument/2006/relationships/image" Target="../media/image373.png"/><Relationship Id="rId14" Type="http://schemas.openxmlformats.org/officeDocument/2006/relationships/image" Target="../media/image374.png"/><Relationship Id="rId15" Type="http://schemas.openxmlformats.org/officeDocument/2006/relationships/image" Target="../media/image375.png"/><Relationship Id="rId16" Type="http://schemas.openxmlformats.org/officeDocument/2006/relationships/image" Target="../media/image37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30" Type="http://schemas.openxmlformats.org/officeDocument/2006/relationships/image" Target="../media/image5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29" Type="http://schemas.openxmlformats.org/officeDocument/2006/relationships/image" Target="../media/image81.png"/><Relationship Id="rId30" Type="http://schemas.openxmlformats.org/officeDocument/2006/relationships/image" Target="../media/image8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Relationship Id="rId19" Type="http://schemas.openxmlformats.org/officeDocument/2006/relationships/image" Target="../media/image123.png"/><Relationship Id="rId20" Type="http://schemas.openxmlformats.org/officeDocument/2006/relationships/image" Target="../media/image124.png"/><Relationship Id="rId21" Type="http://schemas.openxmlformats.org/officeDocument/2006/relationships/image" Target="../media/image125.png"/><Relationship Id="rId22" Type="http://schemas.openxmlformats.org/officeDocument/2006/relationships/image" Target="../media/image12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1A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6171" y="-2010413"/>
            <a:ext cx="25148326" cy="5140197"/>
            <a:chOff x="-11986171" y="-2010413"/>
            <a:chExt cx="25148326" cy="51401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11986171" y="-2010413"/>
              <a:ext cx="25148326" cy="5140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684" y="9128556"/>
            <a:ext cx="25148326" cy="6717959"/>
            <a:chOff x="1265684" y="9128556"/>
            <a:chExt cx="25148326" cy="6717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265684" y="9128556"/>
              <a:ext cx="25148326" cy="6717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833446" y="-5602099"/>
            <a:ext cx="24140368" cy="15590396"/>
            <a:chOff x="-5833446" y="-5602099"/>
            <a:chExt cx="24140368" cy="15590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5833446" y="-5602099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368" y="657721"/>
            <a:ext cx="14353224" cy="102476"/>
            <a:chOff x="745368" y="657721"/>
            <a:chExt cx="14353224" cy="102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368" y="657721"/>
              <a:ext cx="14353224" cy="102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979" y="1418925"/>
            <a:ext cx="13273947" cy="41443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877" y="1180223"/>
            <a:ext cx="2555878" cy="5889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11611" y="3503157"/>
            <a:ext cx="12652334" cy="8904080"/>
            <a:chOff x="4211611" y="3503157"/>
            <a:chExt cx="12652334" cy="89040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1611" y="3503157"/>
              <a:ext cx="12652334" cy="89040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09255" y="438013"/>
            <a:ext cx="2024112" cy="5539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21064" y="1767979"/>
            <a:ext cx="4562540" cy="10082961"/>
            <a:chOff x="13321064" y="1767979"/>
            <a:chExt cx="4562540" cy="100829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21064" y="1767979"/>
              <a:ext cx="4562540" cy="10082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787" y="330715"/>
            <a:ext cx="17674044" cy="9706295"/>
            <a:chOff x="297787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39235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787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1863472" cy="5254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10518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962507" cy="11285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99337" cy="21149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04762" y="3363692"/>
            <a:ext cx="3717311" cy="1257598"/>
            <a:chOff x="8904762" y="3363692"/>
            <a:chExt cx="3717311" cy="12575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04762" y="3363692"/>
              <a:ext cx="3717311" cy="1257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07194" y="3363692"/>
            <a:ext cx="5824470" cy="6171429"/>
            <a:chOff x="2707194" y="3363692"/>
            <a:chExt cx="5824470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7194" y="3363692"/>
              <a:ext cx="5824470" cy="617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04315" y="5145772"/>
            <a:ext cx="7334244" cy="9333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64890" y="5183864"/>
            <a:ext cx="261756" cy="310991"/>
            <a:chOff x="8864890" y="5183864"/>
            <a:chExt cx="261756" cy="3109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64890" y="5183864"/>
              <a:ext cx="261756" cy="31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787" y="330715"/>
            <a:ext cx="17674044" cy="9706295"/>
            <a:chOff x="297787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39235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787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1864425" cy="537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10518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962507" cy="11285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99337" cy="21149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73214" y="3363692"/>
            <a:ext cx="3839368" cy="6171429"/>
            <a:chOff x="2773214" y="3363692"/>
            <a:chExt cx="3839368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73214" y="3363692"/>
              <a:ext cx="3839368" cy="617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15115" y="4051668"/>
            <a:ext cx="5642939" cy="5555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21997" y="4111982"/>
            <a:ext cx="261756" cy="310991"/>
            <a:chOff x="7821997" y="4111982"/>
            <a:chExt cx="261756" cy="310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21997" y="4111982"/>
              <a:ext cx="261756" cy="31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930" y="330715"/>
            <a:ext cx="17674044" cy="9706295"/>
            <a:chOff x="354930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82093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0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2090272" cy="4986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10518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962507" cy="11285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99337" cy="21149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1429" y="3490987"/>
            <a:ext cx="6171429" cy="4377600"/>
            <a:chOff x="2971429" y="3490987"/>
            <a:chExt cx="6171429" cy="43776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1429" y="3490987"/>
              <a:ext cx="6171429" cy="43776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32896" y="3490987"/>
            <a:ext cx="6171429" cy="4377600"/>
            <a:chOff x="10332896" y="3490987"/>
            <a:chExt cx="6171429" cy="43776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32896" y="3490987"/>
              <a:ext cx="6171429" cy="43776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91901" y="8442725"/>
            <a:ext cx="6171429" cy="978113"/>
            <a:chOff x="3091901" y="8442725"/>
            <a:chExt cx="6171429" cy="9781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1901" y="8442725"/>
              <a:ext cx="6171429" cy="978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13849" y="8410505"/>
            <a:ext cx="6171429" cy="991285"/>
            <a:chOff x="10713849" y="8410505"/>
            <a:chExt cx="6171429" cy="9912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13849" y="8410505"/>
              <a:ext cx="6171429" cy="9912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07194" y="8091424"/>
            <a:ext cx="14604349" cy="134481"/>
            <a:chOff x="2707194" y="8091424"/>
            <a:chExt cx="14604349" cy="1344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07194" y="8091424"/>
              <a:ext cx="14604349" cy="134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930" y="330715"/>
            <a:ext cx="17674044" cy="9706295"/>
            <a:chOff x="354930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82093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0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2125" y="2361449"/>
            <a:ext cx="1376129" cy="4617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10518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962507" cy="11285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99337" cy="21149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07194" y="3148130"/>
            <a:ext cx="6171429" cy="6171429"/>
            <a:chOff x="2707194" y="3148130"/>
            <a:chExt cx="6171429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07194" y="314813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09368" y="3230362"/>
            <a:ext cx="6072289" cy="6171429"/>
            <a:chOff x="10409368" y="3230362"/>
            <a:chExt cx="607228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09368" y="3230362"/>
              <a:ext cx="607228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930" y="330715"/>
            <a:ext cx="17674044" cy="9706295"/>
            <a:chOff x="354930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82093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0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1576301" cy="537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10518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3579421" cy="11609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99337" cy="21149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11457" y="3363692"/>
            <a:ext cx="6000861" cy="6171429"/>
            <a:chOff x="2511457" y="3363692"/>
            <a:chExt cx="6000861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1457" y="3363692"/>
              <a:ext cx="6000861" cy="617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20525" y="3445906"/>
            <a:ext cx="6952806" cy="5555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1101" y="3506221"/>
            <a:ext cx="261756" cy="310991"/>
            <a:chOff x="8881101" y="3506221"/>
            <a:chExt cx="261756" cy="310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81101" y="3506221"/>
              <a:ext cx="261756" cy="3109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81101" y="4831866"/>
            <a:ext cx="261756" cy="310991"/>
            <a:chOff x="8881101" y="4831866"/>
            <a:chExt cx="261756" cy="3109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81101" y="4831866"/>
              <a:ext cx="261756" cy="3109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20525" y="4730172"/>
            <a:ext cx="6011853" cy="5555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81101" y="6138415"/>
            <a:ext cx="261756" cy="310991"/>
            <a:chOff x="8881101" y="6138415"/>
            <a:chExt cx="261756" cy="3109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81101" y="6138415"/>
              <a:ext cx="261756" cy="31099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20525" y="6036725"/>
            <a:ext cx="4472710" cy="5555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930" y="330715"/>
            <a:ext cx="17674044" cy="9706295"/>
            <a:chOff x="354930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82093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0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1124339" cy="537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2293144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5197582" cy="11038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71251" cy="21222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20525" y="3468125"/>
            <a:ext cx="8315901" cy="1369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81101" y="3506221"/>
            <a:ext cx="261756" cy="310991"/>
            <a:chOff x="8881101" y="3506221"/>
            <a:chExt cx="261756" cy="310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1101" y="3506221"/>
              <a:ext cx="261756" cy="310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81101" y="4831866"/>
            <a:ext cx="261756" cy="310991"/>
            <a:chOff x="8881101" y="4831866"/>
            <a:chExt cx="261756" cy="310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81101" y="4831866"/>
              <a:ext cx="261756" cy="31099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20525" y="4752391"/>
            <a:ext cx="8334749" cy="13698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1101" y="6138415"/>
            <a:ext cx="261756" cy="310991"/>
            <a:chOff x="8881101" y="6138415"/>
            <a:chExt cx="261756" cy="3109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81101" y="6138415"/>
              <a:ext cx="261756" cy="31099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20525" y="6058944"/>
            <a:ext cx="8224358" cy="13777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60305" y="3305053"/>
            <a:ext cx="6171429" cy="4349839"/>
            <a:chOff x="2460305" y="3305053"/>
            <a:chExt cx="6171429" cy="43498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60305" y="3305053"/>
              <a:ext cx="6171429" cy="43498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48679" y="8800157"/>
            <a:ext cx="261756" cy="310991"/>
            <a:chOff x="8848679" y="8800157"/>
            <a:chExt cx="261756" cy="3109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48679" y="8800157"/>
              <a:ext cx="261756" cy="31099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20525" y="8739844"/>
            <a:ext cx="6491015" cy="5555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44094" y="7737335"/>
            <a:ext cx="6171429" cy="1931116"/>
            <a:chOff x="2444094" y="7737335"/>
            <a:chExt cx="6171429" cy="193111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44094" y="7737335"/>
              <a:ext cx="6171429" cy="19311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81101" y="7499396"/>
            <a:ext cx="261756" cy="310991"/>
            <a:chOff x="8881101" y="7499396"/>
            <a:chExt cx="261756" cy="31099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81101" y="7499396"/>
              <a:ext cx="261756" cy="31099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20525" y="7455641"/>
            <a:ext cx="8219644" cy="13777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930" y="498594"/>
            <a:ext cx="17674044" cy="9706295"/>
            <a:chOff x="354930" y="498594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82093" y="-4354553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0" y="498594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1124339" cy="5539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2293144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5197582" cy="11038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71251" cy="21222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20525" y="3468125"/>
            <a:ext cx="8269234" cy="1377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81101" y="3506221"/>
            <a:ext cx="261756" cy="310991"/>
            <a:chOff x="8881101" y="3506221"/>
            <a:chExt cx="261756" cy="310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1101" y="3506221"/>
              <a:ext cx="261756" cy="310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81101" y="4987362"/>
            <a:ext cx="261756" cy="310991"/>
            <a:chOff x="8881101" y="4987362"/>
            <a:chExt cx="261756" cy="310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81101" y="4987362"/>
              <a:ext cx="261756" cy="31099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20525" y="4933056"/>
            <a:ext cx="8319587" cy="22348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64890" y="7313650"/>
            <a:ext cx="261756" cy="310991"/>
            <a:chOff x="8864890" y="7313650"/>
            <a:chExt cx="261756" cy="3109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4890" y="7313650"/>
              <a:ext cx="261756" cy="31099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55677" y="7275553"/>
            <a:ext cx="8120187" cy="9333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60305" y="3506219"/>
            <a:ext cx="6171429" cy="4798323"/>
            <a:chOff x="2460305" y="3506219"/>
            <a:chExt cx="6171429" cy="47983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60305" y="3506219"/>
              <a:ext cx="6171429" cy="4798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930" y="330715"/>
            <a:ext cx="17674044" cy="9706295"/>
            <a:chOff x="354930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82093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0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1124339" cy="5539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20214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482278" cy="10821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89918" cy="21222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04314" y="5526242"/>
            <a:ext cx="6561939" cy="9333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00047" y="5564336"/>
            <a:ext cx="261756" cy="310991"/>
            <a:chOff x="8800047" y="5564336"/>
            <a:chExt cx="261756" cy="310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0047" y="5564336"/>
              <a:ext cx="261756" cy="310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11673" y="3422347"/>
            <a:ext cx="6171429" cy="5743128"/>
            <a:chOff x="2411673" y="3422347"/>
            <a:chExt cx="6171429" cy="57431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11673" y="3422347"/>
              <a:ext cx="6171429" cy="5743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930" y="330715"/>
            <a:ext cx="17674044" cy="9706295"/>
            <a:chOff x="354930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82093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0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1124339" cy="5539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20214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482278" cy="10821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89918" cy="2122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11457" y="3201788"/>
            <a:ext cx="9038039" cy="5685381"/>
            <a:chOff x="2511457" y="3201788"/>
            <a:chExt cx="9038039" cy="56853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1457" y="3201788"/>
              <a:ext cx="9038039" cy="56853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09594" y="4606527"/>
            <a:ext cx="4701731" cy="45065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73711" y="4590283"/>
            <a:ext cx="261756" cy="310991"/>
            <a:chOff x="11873711" y="4590283"/>
            <a:chExt cx="261756" cy="310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73711" y="4590283"/>
              <a:ext cx="261756" cy="31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930" y="330715"/>
            <a:ext cx="17674044" cy="9706295"/>
            <a:chOff x="354930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82093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0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1124339" cy="5539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20214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482278" cy="10821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89918" cy="2122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11457" y="3380338"/>
            <a:ext cx="9531283" cy="6021453"/>
            <a:chOff x="2511457" y="3380338"/>
            <a:chExt cx="9531283" cy="60214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1457" y="3380338"/>
              <a:ext cx="9531283" cy="60214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09594" y="4606527"/>
            <a:ext cx="4428074" cy="16839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73711" y="4590283"/>
            <a:ext cx="261756" cy="310991"/>
            <a:chOff x="11873711" y="4590283"/>
            <a:chExt cx="261756" cy="310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73711" y="4590283"/>
              <a:ext cx="261756" cy="31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1A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38698" y="9378470"/>
            <a:ext cx="533950" cy="2975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580" y="9462551"/>
            <a:ext cx="13087444" cy="102476"/>
            <a:chOff x="744580" y="9462551"/>
            <a:chExt cx="13087444" cy="102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580" y="9462551"/>
              <a:ext cx="13087444" cy="102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92071" y="3121447"/>
            <a:ext cx="9061734" cy="9061734"/>
            <a:chOff x="4092071" y="3121447"/>
            <a:chExt cx="9061734" cy="90617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040000">
              <a:off x="4092071" y="3121447"/>
              <a:ext cx="9061734" cy="90617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986171" y="-2010413"/>
            <a:ext cx="25148326" cy="5140197"/>
            <a:chOff x="-11986171" y="-2010413"/>
            <a:chExt cx="25148326" cy="51401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-11986171" y="-2010413"/>
              <a:ext cx="25148326" cy="51401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7456" y="657721"/>
            <a:ext cx="14429736" cy="102476"/>
            <a:chOff x="717456" y="657721"/>
            <a:chExt cx="14429736" cy="102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456" y="657721"/>
              <a:ext cx="14429736" cy="1024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09255" y="438003"/>
            <a:ext cx="2024112" cy="553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7499" y="997369"/>
            <a:ext cx="2176075" cy="5232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36019" y="1624438"/>
            <a:ext cx="3660580" cy="2561349"/>
            <a:chOff x="7636019" y="1624438"/>
            <a:chExt cx="3660580" cy="25613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23720" y="1589244"/>
              <a:ext cx="2280605" cy="269234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0825" y="1589245"/>
              <a:ext cx="410538" cy="263040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5093" y="1599023"/>
              <a:ext cx="561477" cy="25459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7781" y="1001328"/>
            <a:ext cx="6933107" cy="20623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07553" y="5921754"/>
            <a:ext cx="3995907" cy="2570671"/>
            <a:chOff x="13507553" y="5921754"/>
            <a:chExt cx="3995907" cy="2570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720000">
              <a:off x="13507553" y="5921754"/>
              <a:ext cx="3995907" cy="25706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729564" y="7327733"/>
            <a:ext cx="3995907" cy="2570671"/>
            <a:chOff x="-1729564" y="7327733"/>
            <a:chExt cx="3995907" cy="25706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720000">
              <a:off x="-1729564" y="7327733"/>
              <a:ext cx="3995907" cy="2570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930" y="217240"/>
            <a:ext cx="17674044" cy="9706295"/>
            <a:chOff x="354930" y="217240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82093" y="-4635908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0" y="217240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1124339" cy="5539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20214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482278" cy="10821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89918" cy="2122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90983" y="3199684"/>
            <a:ext cx="8955778" cy="6202106"/>
            <a:chOff x="2690983" y="3199684"/>
            <a:chExt cx="8955778" cy="62021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0983" y="3199684"/>
              <a:ext cx="8955778" cy="62021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09594" y="4606527"/>
            <a:ext cx="4669207" cy="16839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73711" y="4590283"/>
            <a:ext cx="261756" cy="310991"/>
            <a:chOff x="11873711" y="4590283"/>
            <a:chExt cx="261756" cy="310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73711" y="4590283"/>
              <a:ext cx="261756" cy="31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930" y="330715"/>
            <a:ext cx="17674044" cy="9706295"/>
            <a:chOff x="354930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82093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0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1124339" cy="5539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20214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482278" cy="10821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89918" cy="2122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95246" y="3203215"/>
            <a:ext cx="8595591" cy="5517307"/>
            <a:chOff x="2495246" y="3203215"/>
            <a:chExt cx="8595591" cy="55173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95246" y="3203215"/>
              <a:ext cx="8595591" cy="55173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09594" y="4590355"/>
            <a:ext cx="4489597" cy="17162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73711" y="4590283"/>
            <a:ext cx="261756" cy="310991"/>
            <a:chOff x="11873711" y="4590283"/>
            <a:chExt cx="261756" cy="310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73711" y="4590283"/>
              <a:ext cx="261756" cy="31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930" y="330715"/>
            <a:ext cx="17674044" cy="9706295"/>
            <a:chOff x="354930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82093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0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49"/>
            <a:ext cx="2089110" cy="5254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20214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1827840" cy="10335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89918" cy="21222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5849" y="3668591"/>
            <a:ext cx="8639901" cy="5555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77430" y="3728905"/>
            <a:ext cx="229764" cy="272981"/>
            <a:chOff x="2477430" y="3728905"/>
            <a:chExt cx="229764" cy="2729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77430" y="3728905"/>
              <a:ext cx="229764" cy="2729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7430" y="4774275"/>
            <a:ext cx="229764" cy="272981"/>
            <a:chOff x="2477430" y="4774275"/>
            <a:chExt cx="229764" cy="2729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7430" y="4774275"/>
              <a:ext cx="229764" cy="27298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25849" y="4730172"/>
            <a:ext cx="7634472" cy="55553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787" y="289681"/>
            <a:ext cx="17674044" cy="9706295"/>
            <a:chOff x="297787" y="289681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39235" y="-4563466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787" y="289681"/>
              <a:ext cx="17674044" cy="97062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38698" y="9378470"/>
            <a:ext cx="560655" cy="314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5284" y="4056774"/>
            <a:ext cx="7186651" cy="24040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787" y="265872"/>
            <a:ext cx="17674044" cy="9706295"/>
            <a:chOff x="297787" y="265872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39235" y="-4587275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787" y="265872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7042" y="2922853"/>
            <a:ext cx="14824652" cy="134481"/>
            <a:chOff x="2597042" y="2922853"/>
            <a:chExt cx="14824652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7042" y="2922853"/>
              <a:ext cx="14824652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46896" y="7521439"/>
            <a:ext cx="11879701" cy="8423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5601" y="7480411"/>
            <a:ext cx="2142758" cy="6051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27920" y="7225880"/>
            <a:ext cx="14693773" cy="134481"/>
            <a:chOff x="2727920" y="7225880"/>
            <a:chExt cx="14693773" cy="1344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7920" y="7225880"/>
              <a:ext cx="14693773" cy="1344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66164" y="7134607"/>
            <a:ext cx="261756" cy="310991"/>
            <a:chOff x="2466164" y="7134607"/>
            <a:chExt cx="261756" cy="3109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164" y="7134607"/>
              <a:ext cx="261756" cy="310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75549" y="4167968"/>
            <a:ext cx="3287615" cy="2500881"/>
            <a:chOff x="2775549" y="4167968"/>
            <a:chExt cx="3287615" cy="2500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5549" y="4167968"/>
              <a:ext cx="3287615" cy="25008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59290" y="3973461"/>
            <a:ext cx="589366" cy="541786"/>
            <a:chOff x="2759290" y="3973461"/>
            <a:chExt cx="589366" cy="5417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9290" y="3973461"/>
              <a:ext cx="589366" cy="5417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76477" y="5293125"/>
            <a:ext cx="3968073" cy="16473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36315" y="4204353"/>
            <a:ext cx="3218291" cy="9631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26253" y="4041243"/>
            <a:ext cx="538669" cy="3883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95832" y="4349307"/>
            <a:ext cx="2185401" cy="2250581"/>
            <a:chOff x="3295832" y="4349307"/>
            <a:chExt cx="2185401" cy="22505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3132" y="3224017"/>
              <a:ext cx="4370803" cy="450116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95832" y="4349307"/>
              <a:ext cx="2185401" cy="22505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00307" y="4106173"/>
            <a:ext cx="3287615" cy="2500881"/>
            <a:chOff x="10200307" y="4106173"/>
            <a:chExt cx="3287615" cy="25008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00307" y="4106173"/>
              <a:ext cx="3287615" cy="25008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61442" y="4127969"/>
            <a:ext cx="3532329" cy="9179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55299" y="4106173"/>
            <a:ext cx="2377632" cy="2377632"/>
            <a:chOff x="10655299" y="4106173"/>
            <a:chExt cx="2377632" cy="23776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66483" y="2917357"/>
              <a:ext cx="4755264" cy="475526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55299" y="4106173"/>
              <a:ext cx="2377632" cy="23776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12990" y="3949671"/>
            <a:ext cx="589366" cy="589366"/>
            <a:chOff x="10212990" y="3949671"/>
            <a:chExt cx="589366" cy="58936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12990" y="3949671"/>
              <a:ext cx="589366" cy="58936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14552" y="4041243"/>
            <a:ext cx="734316" cy="38838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16268" y="3154534"/>
            <a:ext cx="4020339" cy="56752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425171" y="826033"/>
            <a:ext cx="1478172" cy="46551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370957" y="1087347"/>
            <a:ext cx="5567583" cy="119078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51678" y="306888"/>
            <a:ext cx="1760651" cy="210643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342029" y="5244492"/>
            <a:ext cx="3885482" cy="16473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787" y="289681"/>
            <a:ext cx="17674044" cy="9706295"/>
            <a:chOff x="297787" y="289681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39235" y="-4563466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787" y="289681"/>
              <a:ext cx="17674044" cy="97062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38698" y="9378470"/>
            <a:ext cx="560655" cy="314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5171" y="899659"/>
            <a:ext cx="1691124" cy="4655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0957" y="1160976"/>
            <a:ext cx="5168773" cy="1128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440" y="380514"/>
            <a:ext cx="2080670" cy="2114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5664" y="7458823"/>
            <a:ext cx="14604912" cy="129769"/>
            <a:chOff x="2645664" y="7458823"/>
            <a:chExt cx="14604912" cy="1297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5664" y="7458823"/>
              <a:ext cx="14604912" cy="129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3078" y="7379938"/>
            <a:ext cx="252586" cy="300096"/>
            <a:chOff x="2393078" y="7379938"/>
            <a:chExt cx="252586" cy="3000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93078" y="7379938"/>
              <a:ext cx="252586" cy="300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83582" y="2721487"/>
            <a:ext cx="12135199" cy="4327650"/>
            <a:chOff x="3483582" y="2721487"/>
            <a:chExt cx="12135199" cy="43276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584017" y="557662"/>
              <a:ext cx="24270398" cy="865529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83582" y="2721487"/>
              <a:ext cx="12135199" cy="4327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34286" y="3165902"/>
            <a:ext cx="3445892" cy="3445892"/>
            <a:chOff x="3934286" y="3165902"/>
            <a:chExt cx="3445892" cy="34458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4286" y="3165902"/>
              <a:ext cx="3445892" cy="34458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63127" y="3165902"/>
            <a:ext cx="3445892" cy="3445892"/>
            <a:chOff x="7863127" y="3165902"/>
            <a:chExt cx="3445892" cy="34458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3127" y="3165902"/>
              <a:ext cx="3445892" cy="3445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1968" y="3165902"/>
            <a:ext cx="3445892" cy="3445892"/>
            <a:chOff x="11791968" y="3165902"/>
            <a:chExt cx="3445892" cy="34458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91968" y="3165902"/>
              <a:ext cx="3445892" cy="344589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00001" y="5694010"/>
            <a:ext cx="2915863" cy="44170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09791" y="5508306"/>
            <a:ext cx="3003473" cy="42558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57715" y="5508306"/>
            <a:ext cx="2889854" cy="76964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76084" y="4507947"/>
            <a:ext cx="639956" cy="64894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93554" y="4507947"/>
            <a:ext cx="639956" cy="6489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73624" y="3382707"/>
            <a:ext cx="2155115" cy="2155115"/>
            <a:chOff x="8473624" y="3382707"/>
            <a:chExt cx="2155115" cy="21551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96067" y="2305150"/>
              <a:ext cx="4310230" cy="431023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73624" y="3382707"/>
              <a:ext cx="2155115" cy="215511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353525" y="7881877"/>
            <a:ext cx="3569330" cy="129234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401096" y="7914258"/>
            <a:ext cx="7838939" cy="43027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580515" y="8312696"/>
            <a:ext cx="10581768" cy="43027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945620" y="8723915"/>
            <a:ext cx="8943644" cy="4445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17752" y="3771548"/>
            <a:ext cx="1626526" cy="1709631"/>
            <a:chOff x="4817752" y="3771548"/>
            <a:chExt cx="1626526" cy="170963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04490" y="2916732"/>
              <a:ext cx="3253051" cy="341926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17752" y="3771548"/>
              <a:ext cx="1626526" cy="17096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29669" y="4022661"/>
            <a:ext cx="1170489" cy="1474070"/>
            <a:chOff x="12929669" y="4022661"/>
            <a:chExt cx="1170489" cy="147407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29669" y="4022661"/>
              <a:ext cx="1170489" cy="14740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787" y="289681"/>
            <a:ext cx="17674044" cy="9706295"/>
            <a:chOff x="297787" y="289681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39235" y="-4563466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787" y="289681"/>
              <a:ext cx="17674044" cy="97062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38698" y="9378470"/>
            <a:ext cx="560655" cy="314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60301" y="2638640"/>
            <a:ext cx="4726822" cy="6525679"/>
            <a:chOff x="2460301" y="2638640"/>
            <a:chExt cx="4726822" cy="65256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90" y="-624199"/>
              <a:ext cx="9453644" cy="1305135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0301" y="2638640"/>
              <a:ext cx="4726822" cy="65256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5171" y="899659"/>
            <a:ext cx="1749677" cy="4655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0957" y="1160976"/>
            <a:ext cx="5087402" cy="10335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6440" y="380514"/>
            <a:ext cx="2080670" cy="21149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60301" y="3231906"/>
            <a:ext cx="4726822" cy="3590361"/>
            <a:chOff x="2460301" y="3231906"/>
            <a:chExt cx="4726822" cy="35903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0301" y="3231906"/>
              <a:ext cx="4726822" cy="359036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76538" y="2729696"/>
            <a:ext cx="1596444" cy="4749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82381" y="7787982"/>
            <a:ext cx="3849291" cy="4907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35771" y="2638640"/>
            <a:ext cx="4726822" cy="6525679"/>
            <a:chOff x="7635771" y="2638640"/>
            <a:chExt cx="4726822" cy="65256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72360" y="-624199"/>
              <a:ext cx="9453644" cy="1305135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5771" y="2638640"/>
              <a:ext cx="4726822" cy="6525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35771" y="3231906"/>
            <a:ext cx="4726822" cy="3590361"/>
            <a:chOff x="7635771" y="3231906"/>
            <a:chExt cx="4726822" cy="35903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35771" y="3231906"/>
              <a:ext cx="4726822" cy="35903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50207" y="2729696"/>
            <a:ext cx="1315825" cy="4749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20005" y="2606447"/>
            <a:ext cx="4726822" cy="6525679"/>
            <a:chOff x="12820005" y="2606447"/>
            <a:chExt cx="4726822" cy="65256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56594" y="-656392"/>
              <a:ext cx="9453644" cy="1305135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20005" y="2606447"/>
              <a:ext cx="4726822" cy="65256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16384" y="3193811"/>
            <a:ext cx="4726822" cy="3628456"/>
            <a:chOff x="12816384" y="3193811"/>
            <a:chExt cx="4726822" cy="36284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16384" y="3193811"/>
              <a:ext cx="4726822" cy="362845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42445" y="2697496"/>
            <a:ext cx="1511682" cy="4749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456242" y="7787982"/>
            <a:ext cx="2969739" cy="5276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00001" y="7771772"/>
            <a:ext cx="2480244" cy="511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787" y="298293"/>
            <a:ext cx="17674044" cy="9706295"/>
            <a:chOff x="297787" y="298293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39235" y="-4554854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787" y="298293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63980" y="4082412"/>
            <a:ext cx="3283258" cy="15676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97042" y="5814746"/>
            <a:ext cx="3415281" cy="3415281"/>
            <a:chOff x="2597042" y="5814746"/>
            <a:chExt cx="3415281" cy="34152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7042" y="5814746"/>
              <a:ext cx="3415281" cy="34152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08410" y="3664591"/>
            <a:ext cx="3568291" cy="5254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5601" y="3154534"/>
            <a:ext cx="1524825" cy="5313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25171" y="826033"/>
            <a:ext cx="1749677" cy="4655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70957" y="1087347"/>
            <a:ext cx="6681097" cy="11864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1678" y="306888"/>
            <a:ext cx="2090003" cy="21149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85191" y="3670306"/>
            <a:ext cx="2182625" cy="520444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95239" y="3656973"/>
            <a:ext cx="7615748" cy="11116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46607" y="5427704"/>
            <a:ext cx="7735166" cy="16511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79763" y="7474773"/>
            <a:ext cx="6830481" cy="16511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00047" y="3704590"/>
            <a:ext cx="261756" cy="310991"/>
            <a:chOff x="8800047" y="3704590"/>
            <a:chExt cx="261756" cy="3109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00047" y="3704590"/>
              <a:ext cx="261756" cy="3109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00047" y="5550916"/>
            <a:ext cx="261756" cy="310991"/>
            <a:chOff x="8800047" y="5550916"/>
            <a:chExt cx="261756" cy="3109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00047" y="5550916"/>
              <a:ext cx="261756" cy="3109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81101" y="7538597"/>
            <a:ext cx="261756" cy="310991"/>
            <a:chOff x="8881101" y="7538597"/>
            <a:chExt cx="261756" cy="3109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81101" y="7538597"/>
              <a:ext cx="261756" cy="31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787" y="298293"/>
            <a:ext cx="17674044" cy="9706295"/>
            <a:chOff x="297787" y="298293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39235" y="-4554854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787" y="298293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7858" y="3637344"/>
            <a:ext cx="810539" cy="5210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10518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465297" cy="11864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99337" cy="21149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42542" y="4297599"/>
            <a:ext cx="5416793" cy="23882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98548" y="3677346"/>
            <a:ext cx="261756" cy="310991"/>
            <a:chOff x="2198548" y="3677346"/>
            <a:chExt cx="261756" cy="310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98548" y="3677346"/>
              <a:ext cx="261756" cy="310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84951" y="3677343"/>
            <a:ext cx="261756" cy="310991"/>
            <a:chOff x="10284951" y="3677343"/>
            <a:chExt cx="261756" cy="310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4951" y="3677343"/>
              <a:ext cx="261756" cy="31099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39715" y="3637344"/>
            <a:ext cx="848263" cy="4886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51180" y="4248971"/>
            <a:ext cx="5416793" cy="23882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997" y="498594"/>
            <a:ext cx="17674044" cy="9706295"/>
            <a:chOff x="313997" y="498594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23025" y="-4354553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997" y="498594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50"/>
            <a:ext cx="1338406" cy="4928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10518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950926" cy="10335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99337" cy="21149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60305" y="3282638"/>
            <a:ext cx="6024490" cy="6171429"/>
            <a:chOff x="2460305" y="3282638"/>
            <a:chExt cx="602449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60305" y="3282638"/>
              <a:ext cx="6024490" cy="617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20525" y="3445906"/>
            <a:ext cx="4246272" cy="5555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1101" y="3506221"/>
            <a:ext cx="261756" cy="310991"/>
            <a:chOff x="8881101" y="3506221"/>
            <a:chExt cx="261756" cy="310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81101" y="3506221"/>
              <a:ext cx="261756" cy="31099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20525" y="4284601"/>
            <a:ext cx="4479901" cy="5555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1101" y="4344915"/>
            <a:ext cx="261756" cy="310991"/>
            <a:chOff x="8881101" y="4344915"/>
            <a:chExt cx="261756" cy="3109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81101" y="4344915"/>
              <a:ext cx="261756" cy="31099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04315" y="5123553"/>
            <a:ext cx="6252301" cy="5555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64890" y="5183864"/>
            <a:ext cx="261756" cy="310991"/>
            <a:chOff x="8864890" y="5183864"/>
            <a:chExt cx="261756" cy="3109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64890" y="5183864"/>
              <a:ext cx="261756" cy="31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7308" y="-5178587"/>
            <a:ext cx="24140368" cy="15590396"/>
            <a:chOff x="-4117308" y="-5178587"/>
            <a:chExt cx="24140368" cy="1559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4117308" y="-5178587"/>
              <a:ext cx="24140368" cy="1559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787" y="330715"/>
            <a:ext cx="17674044" cy="9706295"/>
            <a:chOff x="297787" y="330715"/>
            <a:chExt cx="17674044" cy="970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39235" y="-4522432"/>
              <a:ext cx="35348089" cy="1941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787" y="330715"/>
              <a:ext cx="17674044" cy="9706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7194" y="2922853"/>
            <a:ext cx="14604349" cy="134481"/>
            <a:chOff x="2707194" y="2922853"/>
            <a:chExt cx="14604349" cy="1344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7194" y="2922853"/>
              <a:ext cx="14604349" cy="1344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1458" y="2361450"/>
            <a:ext cx="1338406" cy="4928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1458" y="2837139"/>
            <a:ext cx="261756" cy="310991"/>
            <a:chOff x="2511458" y="2837139"/>
            <a:chExt cx="261756" cy="310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458" y="2837139"/>
              <a:ext cx="261756" cy="310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1905" y="9375124"/>
            <a:ext cx="2731235" cy="351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1316" y="9378470"/>
            <a:ext cx="597674" cy="297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171" y="826033"/>
            <a:ext cx="1051810" cy="4655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0957" y="1087347"/>
            <a:ext cx="2950926" cy="10335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678" y="306888"/>
            <a:ext cx="2099337" cy="21149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1839" y="3414290"/>
            <a:ext cx="15088554" cy="3539145"/>
            <a:chOff x="2061839" y="3414290"/>
            <a:chExt cx="15088554" cy="35391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1839" y="3414290"/>
              <a:ext cx="15088554" cy="353914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59306" y="7669030"/>
            <a:ext cx="8502863" cy="5047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19879" y="7707124"/>
            <a:ext cx="261756" cy="310991"/>
            <a:chOff x="2119879" y="7707124"/>
            <a:chExt cx="261756" cy="310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9879" y="7707124"/>
              <a:ext cx="261756" cy="31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2022-12-05T16:48:04Z</dcterms:created>
  <dcterms:modified xsi:type="dcterms:W3CDTF">2022-12-05T16:48:04Z</dcterms:modified>
</cp:coreProperties>
</file>